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  <p:sldMasterId id="2147483706" r:id="rId4"/>
    <p:sldMasterId id="2147483697" r:id="rId5"/>
    <p:sldMasterId id="2147483688" r:id="rId6"/>
    <p:sldMasterId id="2147483679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78"/>
    <p:restoredTop sz="94640"/>
  </p:normalViewPr>
  <p:slideViewPr>
    <p:cSldViewPr snapToGrid="0">
      <p:cViewPr varScale="1">
        <p:scale>
          <a:sx n="211" d="100"/>
          <a:sy n="211" d="100"/>
        </p:scale>
        <p:origin x="12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1ADCE4D-B8FB-719F-8742-0519A0AE0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472" y="2843408"/>
            <a:ext cx="5794331" cy="294987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7B27EC-C683-5D57-9B9F-FD28AEB5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9037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E161-FC46-5656-7E71-3C02BCC6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2" y="1318975"/>
            <a:ext cx="10515600" cy="804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3B8E-B78F-1A66-B4F4-E77B0F49F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48629"/>
            <a:ext cx="6245268" cy="39770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3205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9BB3-55E0-C147-2E40-B21E0A669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2" y="1318974"/>
            <a:ext cx="7573027" cy="36914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798696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911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B363-CE81-3662-94DD-00341F182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19" y="102215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28BAB-178E-FE35-A47C-6EE07D773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152" y="3501829"/>
            <a:ext cx="9635647" cy="24480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A010C-A031-7355-C46A-873CB95CD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811666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921F-D2DF-CD40-ADEA-FF8DF8D5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C3E0B-9815-DA57-33B1-9CCF88E65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00ABD-8C97-F0BD-26CF-434B36E2B4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1179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E61F-CE1B-800E-DBF7-5DC4EEA6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5859"/>
            <a:ext cx="10515600" cy="274952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T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E12B8-8220-0579-B9CA-F6E5F3DD8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0910" y="3925584"/>
            <a:ext cx="9706540" cy="21871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15EF0-9814-29BF-F5C8-D8F422D22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73670E-62D0-288F-037A-85B88AB93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619" y="324416"/>
            <a:ext cx="3799389" cy="289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41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B5F9B-ABF9-C6E0-AD2E-261931F8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9195148" cy="12211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38DF-A31F-7937-DCE0-AE687B5DB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42367"/>
            <a:ext cx="5181600" cy="3834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44D75-2A29-9C42-55B2-FE3041838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2367"/>
            <a:ext cx="5181600" cy="38345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TH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3798A5-3509-AC3A-F93D-D804B76CC1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580692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9220-549D-E8B9-3EB5-B139097F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1196399"/>
            <a:ext cx="9195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1F90-6568-4AD7-4967-C14D57DA9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32197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09FD5-3338-E301-A91D-9D4AC4EFE6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176307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A3443-8AA4-AE32-082B-935565C6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37999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3FB72-AFB8-4943-FB9A-C2F3CDCAC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D2B8D-580D-AFAF-AAC5-06D7D5398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7418"/>
            <a:ext cx="3932237" cy="35015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BDC-929D-AA09-478E-5B083B8993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866836-2DE4-CA66-FFC0-92763AA9E5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619" y="324416"/>
            <a:ext cx="3799389" cy="289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4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9D873-8F9B-C930-5A41-3584594D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09A46-EF31-1833-C2DB-5CBAC0F14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4599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139C-85F9-F470-8A93-1F9F42BA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E3E8E-CB99-C29D-64CA-20B4A5C53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3577B-27D0-FAA6-186F-31390862D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3517AB-A847-B4B7-2703-5BBC89B8DE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D7A934-A345-5713-D1F1-A9DE5CB641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619" y="324416"/>
            <a:ext cx="3799389" cy="289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19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B363-CE81-3662-94DD-00341F182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19" y="102215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28BAB-178E-FE35-A47C-6EE07D773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700" y="3501829"/>
            <a:ext cx="9309099" cy="24480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A010C-A031-7355-C46A-873CB95CD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94634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921F-D2DF-CD40-ADEA-FF8DF8D5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C3E0B-9815-DA57-33B1-9CCF88E65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00ABD-8C97-F0BD-26CF-434B36E2B4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30437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E61F-CE1B-800E-DBF7-5DC4EEA6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5859"/>
            <a:ext cx="10515600" cy="274952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T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E12B8-8220-0579-B9CA-F6E5F3DD8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550" y="3925584"/>
            <a:ext cx="9359900" cy="21871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15EF0-9814-29BF-F5C8-D8F422D22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696794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B5F9B-ABF9-C6E0-AD2E-261931F8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9195148" cy="12211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38DF-A31F-7937-DCE0-AE687B5DB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9300" y="2342367"/>
            <a:ext cx="4603750" cy="3834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44D75-2A29-9C42-55B2-FE3041838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6100" y="2342367"/>
            <a:ext cx="4457700" cy="38345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TH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3798A5-3509-AC3A-F93D-D804B76CC1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18596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9220-549D-E8B9-3EB5-B139097F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9" y="1196399"/>
            <a:ext cx="9195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1F90-6568-4AD7-4967-C14D57DA9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813196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09FD5-3338-E301-A91D-9D4AC4EFE6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04237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A3443-8AA4-AE32-082B-935565C6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37999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3FB72-AFB8-4943-FB9A-C2F3CDCAC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D2B8D-580D-AFAF-AAC5-06D7D5398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7418"/>
            <a:ext cx="3932237" cy="35015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BDC-929D-AA09-478E-5B083B8993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449934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139C-85F9-F470-8A93-1F9F42BA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E3E8E-CB99-C29D-64CA-20B4A5C53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3577B-27D0-FAA6-186F-31390862D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3517AB-A847-B4B7-2703-5BBC89B8DE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508812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B363-CE81-3662-94DD-00341F182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9919" y="102215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T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28BAB-178E-FE35-A47C-6EE07D773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0" y="3501829"/>
            <a:ext cx="9505951" cy="24480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A010C-A031-7355-C46A-873CB95CD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08121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BAE-7147-901B-9FAF-6F1E42F93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78" y="1346485"/>
            <a:ext cx="10852672" cy="2730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78F62-85CC-11F3-8A51-B7D8D6D68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778" y="4226209"/>
            <a:ext cx="57557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5946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921F-D2DF-CD40-ADEA-FF8DF8D5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983456"/>
            <a:ext cx="9195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C3E0B-9815-DA57-33B1-9CCF88E65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00ABD-8C97-F0BD-26CF-434B36E2B4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278711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E61F-CE1B-800E-DBF7-5DC4EEA6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5859"/>
            <a:ext cx="10515600" cy="274952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T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E12B8-8220-0579-B9CA-F6E5F3DD8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25584"/>
            <a:ext cx="9706540" cy="21871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15EF0-9814-29BF-F5C8-D8F422D22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724850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B5F9B-ABF9-C6E0-AD2E-261931F8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600" y="983456"/>
            <a:ext cx="9195148" cy="12211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38DF-A31F-7937-DCE0-AE687B5DB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6600" y="2342367"/>
            <a:ext cx="4013200" cy="3834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44D75-2A29-9C42-55B2-FE3041838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2367"/>
            <a:ext cx="5181600" cy="38345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TH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3798A5-3509-AC3A-F93D-D804B76CC1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736590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9220-549D-E8B9-3EB5-B139097F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99" y="1196399"/>
            <a:ext cx="9195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1F90-6568-4AD7-4967-C14D57DA9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530640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09FD5-3338-E301-A91D-9D4AC4EFE6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4493975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A3443-8AA4-AE32-082B-935565C6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550" y="987424"/>
            <a:ext cx="3257550" cy="137999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3FB72-AFB8-4943-FB9A-C2F3CDCAC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250" y="987425"/>
            <a:ext cx="567213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D2B8D-580D-AFAF-AAC5-06D7D5398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7550" y="2367418"/>
            <a:ext cx="3257550" cy="35015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BDC-929D-AA09-478E-5B083B8993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16626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139C-85F9-F470-8A93-1F9F42BA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350" y="987424"/>
            <a:ext cx="3073400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E3E8E-CB99-C29D-64CA-20B4A5C53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92750" y="987425"/>
            <a:ext cx="586263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3577B-27D0-FAA6-186F-31390862D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38350" y="2057400"/>
            <a:ext cx="30734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3517AB-A847-B4B7-2703-5BBC89B8DE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24566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B363-CE81-3662-94DD-00341F182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19" y="102215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28BAB-178E-FE35-A47C-6EE07D773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152" y="3501829"/>
            <a:ext cx="9635647" cy="24480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A010C-A031-7355-C46A-873CB95CD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03384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921F-D2DF-CD40-ADEA-FF8DF8D5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C3E0B-9815-DA57-33B1-9CCF88E65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00ABD-8C97-F0BD-26CF-434B36E2B4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62219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E61F-CE1B-800E-DBF7-5DC4EEA6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5859"/>
            <a:ext cx="10515600" cy="274952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T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E12B8-8220-0579-B9CA-F6E5F3DD8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6300" y="3925584"/>
            <a:ext cx="8261350" cy="21871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15EF0-9814-29BF-F5C8-D8F422D22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18733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E161-FC46-5656-7E71-3C02BCC6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2" y="1318975"/>
            <a:ext cx="10515600" cy="804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3B8E-B78F-1A66-B4F4-E77B0F49F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48629"/>
            <a:ext cx="5181600" cy="3457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344057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B5F9B-ABF9-C6E0-AD2E-261931F8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10515600" cy="12211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38DF-A31F-7937-DCE0-AE687B5DB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42367"/>
            <a:ext cx="5181600" cy="3834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44D75-2A29-9C42-55B2-FE3041838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2367"/>
            <a:ext cx="5181600" cy="38345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TH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3798A5-3509-AC3A-F93D-D804B76CC1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07384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9220-549D-E8B9-3EB5-B139097F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74" y="1202749"/>
            <a:ext cx="1099385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T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1F90-6568-4AD7-4967-C14D57DA9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69563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09FD5-3338-E301-A91D-9D4AC4EFE6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10118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A3443-8AA4-AE32-082B-935565C6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37999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3FB72-AFB8-4943-FB9A-C2F3CDCAC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D2B8D-580D-AFAF-AAC5-06D7D5398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7418"/>
            <a:ext cx="3932237" cy="35015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BDC-929D-AA09-478E-5B083B8993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73666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139C-85F9-F470-8A93-1F9F42BA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E3E8E-CB99-C29D-64CA-20B4A5C53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3577B-27D0-FAA6-186F-31390862D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3517AB-A847-B4B7-2703-5BBC89B8DE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070215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B363-CE81-3662-94DD-00341F182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967" y="1022155"/>
            <a:ext cx="84070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T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28BAB-178E-FE35-A47C-6EE07D773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152" y="3501829"/>
            <a:ext cx="7864259" cy="24480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A010C-A031-7355-C46A-873CB95CD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575428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921F-D2DF-CD40-ADEA-FF8DF8D5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C3E0B-9815-DA57-33B1-9CCF88E65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00ABD-8C97-F0BD-26CF-434B36E2B4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29885-2A24-334E-1413-15F7EEC70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5650" y="4020844"/>
            <a:ext cx="2550251" cy="28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03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E61F-CE1B-800E-DBF7-5DC4EEA6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752" y="1045859"/>
            <a:ext cx="9781697" cy="274952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T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E12B8-8220-0579-B9CA-F6E5F3DD8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2745" y="3925584"/>
            <a:ext cx="7647140" cy="21871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15EF0-9814-29BF-F5C8-D8F422D22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7060906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B5F9B-ABF9-C6E0-AD2E-261931F8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700" y="983456"/>
            <a:ext cx="9813100" cy="12211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38DF-A31F-7937-DCE0-AE687B5DB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40700" y="2342367"/>
            <a:ext cx="4479100" cy="3834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44D75-2A29-9C42-55B2-FE3041838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2367"/>
            <a:ext cx="5181600" cy="38345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TH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3798A5-3509-AC3A-F93D-D804B76CC1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A508A-5E7F-FD1F-390E-8AAAD7130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5650" y="4020844"/>
            <a:ext cx="2550251" cy="28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68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9220-549D-E8B9-3EB5-B139097F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499" y="1196399"/>
            <a:ext cx="9195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1F90-6568-4AD7-4967-C14D57DA9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75044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9BB3-55E0-C147-2E40-B21E0A66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055447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09FD5-3338-E301-A91D-9D4AC4EFE6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929561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3FB72-AFB8-4943-FB9A-C2F3CDCAC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0" y="987425"/>
            <a:ext cx="581183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A3443-8AA4-AE32-082B-935565C6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987424"/>
            <a:ext cx="3498850" cy="137999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D2B8D-580D-AFAF-AAC5-06D7D5398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500" y="2367418"/>
            <a:ext cx="3498850" cy="35015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C1BBDC-929D-AA09-478E-5B083B8993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699F2-5D17-0E34-62C0-8C57063F3E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5650" y="4020844"/>
            <a:ext cx="2550251" cy="2837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DFDCA8-7D51-FCC2-6435-E4A27218C3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5650" y="4020845"/>
            <a:ext cx="2550251" cy="28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435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139C-85F9-F470-8A93-1F9F42BA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03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E3E8E-CB99-C29D-64CA-20B4A5C53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19750" y="987425"/>
            <a:ext cx="573563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3577B-27D0-FAA6-186F-31390862D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003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3517AB-A847-B4B7-2703-5BBC89B8DE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2F3F2-A1A5-3990-54AD-6879EF3415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5650" y="4020844"/>
            <a:ext cx="2550251" cy="28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1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34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1ADCE4D-B8FB-719F-8742-0519A0AE0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472" y="2843408"/>
            <a:ext cx="6614786" cy="345718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7B27EC-C683-5D57-9B9F-FD28AEB5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8745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9D873-8F9B-C930-5A41-3584594D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09A46-EF31-1833-C2DB-5CBAC0F14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753230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BAE-7147-901B-9FAF-6F1E42F93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78" y="1346485"/>
            <a:ext cx="10852672" cy="2730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78F62-85CC-11F3-8A51-B7D8D6D68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778" y="4226209"/>
            <a:ext cx="57557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45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9.emf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F9DEBB-571D-CB44-A142-84851120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2" y="13189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44626-C520-649C-B7D3-D00AB352D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472" y="2849671"/>
            <a:ext cx="5894539" cy="2774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470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F9DEBB-571D-CB44-A142-84851120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2" y="13189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44626-C520-649C-B7D3-D00AB352D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472" y="2849671"/>
            <a:ext cx="6451947" cy="3419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2745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871ED-C384-1857-013C-E97EF3AB7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91951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C5C81-E9FE-7A5F-6FB7-20F527344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48837"/>
            <a:ext cx="10515600" cy="3728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963BE3-C235-94C5-1C14-4A8833E42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3446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871ED-C384-1857-013C-E97EF3AB7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91951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C5C81-E9FE-7A5F-6FB7-20F527344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448837"/>
            <a:ext cx="9982200" cy="3728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963BE3-C235-94C5-1C14-4A8833E42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1745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871ED-C384-1857-013C-E97EF3AB7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91951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C5C81-E9FE-7A5F-6FB7-20F527344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0400" y="2448837"/>
            <a:ext cx="9423400" cy="3728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963BE3-C235-94C5-1C14-4A8833E42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119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8600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871ED-C384-1857-013C-E97EF3AB7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C5C81-E9FE-7A5F-6FB7-20F527344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48837"/>
            <a:ext cx="10515600" cy="3728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963BE3-C235-94C5-1C14-4A8833E42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75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41360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871ED-C384-1857-013C-E97EF3AB7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756" y="983456"/>
            <a:ext cx="85865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C5C81-E9FE-7A5F-6FB7-20F527344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6756" y="2448837"/>
            <a:ext cx="9907044" cy="3728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963BE3-C235-94C5-1C14-4A8833E42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474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430DE-3C2B-B842-A9DC-238CADA0A737}" type="slidenum">
              <a:rPr lang="en-TH" smtClean="0"/>
              <a:t>‹#›</a:t>
            </a:fld>
            <a:endParaRPr lang="en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E7E40-4FE0-96E1-C8F5-AABFCA98B2C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645650" y="4020844"/>
            <a:ext cx="2550251" cy="28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4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ED64A07-F981-E34C-0C19-6AD2A54BE5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05F505-5532-F91B-513B-A78482FB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299001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B436C6C-612A-66AC-FB88-ABCEF27665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77821F-4AEF-13A1-EBB8-A95815C2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9556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7C41-84C2-6426-D5B3-93A9AC14E6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178403-AB3C-4F89-32CD-F2D89CCAB7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10425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A08E7-4BD4-C1B0-F22F-60C05CA613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B4DBAF-06C3-B636-AE65-E0E637591C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719431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86BCD-8713-6890-758B-85F22B17E0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2D653-8052-BD0C-E86F-FCDCB09BE6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16320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A837E-2D4E-96E8-57E2-8636AF4A5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59FFA-4A6E-E0BF-1BEA-1BD009B595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8448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EA4C-CB03-8822-FAC0-144199D82E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A71176-4BF6-5E19-D760-581BB3F173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88172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FE7B86-1A1C-6FDA-42CA-E97C111323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7206" y="1581193"/>
            <a:ext cx="1039362" cy="1318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F797D1-C0EE-9335-CF6C-A7BAD54F8F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3090" y="795152"/>
            <a:ext cx="2446264" cy="21001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0B1BFF-6445-DEA9-CA86-EF3232BF52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99093" y="1154461"/>
            <a:ext cx="1366344" cy="1740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BEF24F-3B68-67AF-3537-B317F0D4D1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74222" y="1362219"/>
            <a:ext cx="999687" cy="1534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8403BA-E273-7045-0C06-663900A4B5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411563" y="1489661"/>
            <a:ext cx="1249876" cy="1414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25C293-83E6-14C5-4D2C-D4187D31D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784" y="4335497"/>
            <a:ext cx="653307" cy="6533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8EA306-44EE-5B5B-B07C-472520A8E2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9601" y="4506470"/>
            <a:ext cx="432058" cy="4320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A3FE7B-977E-2DA6-0854-D17BB30FA8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3094" y="3639807"/>
            <a:ext cx="694366" cy="576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00EEDE-44B3-F267-0552-77D0265F0D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6409" y="5113912"/>
            <a:ext cx="1665367" cy="1037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8C33DB-B524-59EC-DA27-7CB35D1D3C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0946" y="3645548"/>
            <a:ext cx="618273" cy="5648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82703F-1249-8B00-A957-24DA77DD8C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91872" y="3675866"/>
            <a:ext cx="475132" cy="5345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727914-8441-8634-8EF6-35E43CB1D0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0810" y="3547948"/>
            <a:ext cx="631774" cy="6624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670A8C-68D3-105C-2C39-A94009B546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814" y="3170314"/>
            <a:ext cx="3886384" cy="30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0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pt_design_1" id="{118FC589-135A-074F-8A9F-5A69DBAF2ACC}" vid="{121E40C9-D536-4D4F-A4E8-91FA269F1DC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pt_design_1" id="{118FC589-135A-074F-8A9F-5A69DBAF2ACC}" vid="{8E474AA4-1F70-E241-A2B9-9C2FB6EF2AA1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pt_design_1" id="{118FC589-135A-074F-8A9F-5A69DBAF2ACC}" vid="{53FC6158-5DAF-814A-8AF4-260A5399DD84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pt_design_1" id="{118FC589-135A-074F-8A9F-5A69DBAF2ACC}" vid="{87D11384-FA83-F649-A578-24D15039EC35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pt_design_1" id="{118FC589-135A-074F-8A9F-5A69DBAF2ACC}" vid="{64532541-D28E-1647-AA3A-63F32C5A1C7D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pt_design_1" id="{118FC589-135A-074F-8A9F-5A69DBAF2ACC}" vid="{9FAB5B6F-6A2D-D04B-A6EE-914AB5B24FA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pt_design_1" id="{118FC589-135A-074F-8A9F-5A69DBAF2ACC}" vid="{0FB26F2D-9010-DB40-BA5A-AFB5600322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1_Office Theme</vt:lpstr>
      <vt:lpstr>Custom Design</vt:lpstr>
      <vt:lpstr>4_Custom Design</vt:lpstr>
      <vt:lpstr>3_Custom Design</vt:lpstr>
      <vt:lpstr>2_Custom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Pratchaya Leelapratchayanont</dc:creator>
  <cp:lastModifiedBy>Pratchaya Leelapratchayanont</cp:lastModifiedBy>
  <cp:revision>3</cp:revision>
  <dcterms:created xsi:type="dcterms:W3CDTF">2024-10-11T07:09:31Z</dcterms:created>
  <dcterms:modified xsi:type="dcterms:W3CDTF">2024-10-11T07:19:58Z</dcterms:modified>
</cp:coreProperties>
</file>