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75" r:id="rId3"/>
    <p:sldMasterId id="2147483693" r:id="rId4"/>
    <p:sldMasterId id="2147483702" r:id="rId5"/>
  </p:sldMasterIdLst>
  <p:handoutMasterIdLst>
    <p:handoutMasterId r:id="rId11"/>
  </p:handout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27"/>
    <p:restoredTop sz="96405"/>
  </p:normalViewPr>
  <p:slideViewPr>
    <p:cSldViewPr snapToGrid="0">
      <p:cViewPr varScale="1">
        <p:scale>
          <a:sx n="221" d="100"/>
          <a:sy n="2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6" d="100"/>
          <a:sy n="166" d="100"/>
        </p:scale>
        <p:origin x="54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80667-02B2-ECB0-B035-E663A87F3B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9195C-7448-4FD5-EB65-7CF472E80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B9BD-161E-D149-BF90-14E865AAE440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A778-F840-B4F1-0D8F-3B09216AA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47B49-23CB-B839-EAB5-24D92AECC9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16426-F3EC-3140-8FC2-47F453B292D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878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5F43-BD2C-EDD0-C512-C1F2C64A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773" y="2079319"/>
            <a:ext cx="8494734" cy="19916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C33C0-F7FC-5B0E-6893-34EAEF1B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773" y="4146115"/>
            <a:ext cx="8494734" cy="12306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3737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4150-F15B-9787-27C9-34D4CCC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64" y="1092108"/>
            <a:ext cx="9356527" cy="1086889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0DB-1FE9-3C26-9E41-219E6846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878" y="2321169"/>
            <a:ext cx="5198214" cy="353988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9DB-C669-E30A-CF0B-E510F10C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7565" y="2329107"/>
            <a:ext cx="3792517" cy="3539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369C5-D557-4169-8321-43C682BA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91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F7B5-7E9C-E0FB-6BA7-CE453A86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092304"/>
            <a:ext cx="9273757" cy="109405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536-AEF4-BC39-C453-41FD91717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125" y="2332893"/>
            <a:ext cx="6254106" cy="3532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A294A-65FF-9BA4-441D-F94EC173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2551" y="2332543"/>
            <a:ext cx="2846835" cy="3536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709A9B-9ADC-2AAF-5EF6-B2CB46CD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642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2D-AEEF-3229-B4A7-7826A93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472" y="1319998"/>
            <a:ext cx="9088678" cy="1229292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1675-0661-502A-66B6-6E89A9916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473" y="2652326"/>
            <a:ext cx="9088677" cy="3316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724F-836B-C6A4-476B-E64664CA5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3819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B97-A88B-E012-A355-227EE8E1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371640"/>
            <a:ext cx="9320649" cy="84152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CD-D92E-4C3D-343F-D5F51FE3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474" y="2392551"/>
            <a:ext cx="9320649" cy="3508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7171-7EE9-BD93-78B7-109AE1690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9670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F38-0C35-84F0-25EE-8C2DBABB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303151"/>
            <a:ext cx="9267895" cy="114451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A6B4-1A34-4460-2EBA-9B8B57B2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473" y="2581016"/>
            <a:ext cx="9267896" cy="3285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0AF5-1C93-ABED-4A4A-79E6233F0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628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BFD3-DCA7-B70C-53CC-BDAA787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332588"/>
            <a:ext cx="9297203" cy="107790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631A-11B8-DC07-2E8E-417F8A88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474" y="2525546"/>
            <a:ext cx="4592595" cy="3457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03779-BFEC-F1DD-26CF-1B2BFC82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9081" y="2525546"/>
            <a:ext cx="4592595" cy="3457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8F1E3-F949-A6BB-6A45-3256E0D44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6783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F5A1-8248-1B31-9E66-FBB9A35C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A2DB-9E27-1FD0-AA6B-22B6CD630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267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4C703-3F49-83E9-683F-278FB646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2430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4150-F15B-9787-27C9-34D4CCC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302503"/>
            <a:ext cx="9315603" cy="1241405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rgbClr val="4F2C8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0DB-1FE9-3C26-9E41-219E6846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292" y="2622631"/>
            <a:ext cx="5674784" cy="34030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9DB-C669-E30A-CF0B-E510F10C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0334" y="2630569"/>
            <a:ext cx="3494947" cy="340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369C5-D557-4169-8321-43C682BA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876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F7B5-7E9C-E0FB-6BA7-CE453A86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52" y="1489685"/>
            <a:ext cx="9314986" cy="1244862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536-AEF4-BC39-C453-41FD91717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2740" y="2827979"/>
            <a:ext cx="6224798" cy="3183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A294A-65FF-9BA4-441D-F94EC173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2551" y="2827979"/>
            <a:ext cx="2817001" cy="318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709A9B-9ADC-2AAF-5EF6-B2CB46CD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1204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4175-8E4F-9F73-275B-9AF5B52C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3470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2D-AEEF-3229-B4A7-7826A93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472" y="1098166"/>
            <a:ext cx="9232728" cy="1088188"/>
          </a:xfrm>
        </p:spPr>
        <p:txBody>
          <a:bodyPr anchor="ctr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1675-0661-502A-66B6-6E89A9916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473" y="2432538"/>
            <a:ext cx="9232727" cy="37177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724F-836B-C6A4-476B-E64664CA5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3422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B97-A88B-E012-A355-227EE8E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CD-D92E-4C3D-343F-D5F51FE3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474" y="2668043"/>
            <a:ext cx="9081369" cy="3508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7171-7EE9-BD93-78B7-109AE1690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5547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F38-0C35-84F0-25EE-8C2DBABB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086249"/>
            <a:ext cx="9285480" cy="109424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A6B4-1A34-4460-2EBA-9B8B57B2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473" y="2373923"/>
            <a:ext cx="9285479" cy="3715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0AF5-1C93-ABED-4A4A-79E6233F0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4097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BFD3-DCA7-B70C-53CC-BDAA787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100363"/>
            <a:ext cx="9274801" cy="10859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631A-11B8-DC07-2E8E-417F8A88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474" y="2397369"/>
            <a:ext cx="4541529" cy="3779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03779-BFEC-F1DD-26CF-1B2BFC82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7746" y="2397369"/>
            <a:ext cx="4541529" cy="3779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8F1E3-F949-A6BB-6A45-3256E0D44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3078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F5A1-8248-1B31-9E66-FBB9A35C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5" y="1100363"/>
            <a:ext cx="9467429" cy="10859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A2DB-9E27-1FD0-AA6B-22B6CD630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6093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50C20-FE2B-FD83-A72A-0E6EAC8A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09615-400B-0741-9968-D94BBC2808FE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10D74-D6BE-953A-39FB-977A9930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8C35D-0928-CFAA-88BE-DCE1144A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13963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4150-F15B-9787-27C9-34D4CCC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64" y="1092108"/>
            <a:ext cx="9356527" cy="1086889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0DB-1FE9-3C26-9E41-219E6846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878" y="2321169"/>
            <a:ext cx="5198214" cy="353988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9DB-C669-E30A-CF0B-E510F10C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7565" y="2329107"/>
            <a:ext cx="3792517" cy="3539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369C5-D557-4169-8321-43C682BA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4809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F7B5-7E9C-E0FB-6BA7-CE453A86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092304"/>
            <a:ext cx="9273757" cy="109405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536-AEF4-BC39-C453-41FD91717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125" y="2332893"/>
            <a:ext cx="6254106" cy="3532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A294A-65FF-9BA4-441D-F94EC173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2551" y="2332543"/>
            <a:ext cx="2846835" cy="3536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709A9B-9ADC-2AAF-5EF6-B2CB46CD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55409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2D-AEEF-3229-B4A7-7826A93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472" y="1319998"/>
            <a:ext cx="9088678" cy="1229292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1675-0661-502A-66B6-6E89A9916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473" y="2652326"/>
            <a:ext cx="9088677" cy="3316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724F-836B-C6A4-476B-E64664CA5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5767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B97-A88B-E012-A355-227EE8E1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371640"/>
            <a:ext cx="9320649" cy="84152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CD-D92E-4C3D-343F-D5F51FE3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474" y="2392551"/>
            <a:ext cx="9320649" cy="3508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7171-7EE9-BD93-78B7-109AE1690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752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02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F38-0C35-84F0-25EE-8C2DBABB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303151"/>
            <a:ext cx="9267895" cy="114451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A6B4-1A34-4460-2EBA-9B8B57B2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473" y="2581016"/>
            <a:ext cx="9267896" cy="3285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0AF5-1C93-ABED-4A4A-79E6233F0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16653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BFD3-DCA7-B70C-53CC-BDAA787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4" y="1332588"/>
            <a:ext cx="9297203" cy="107790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631A-11B8-DC07-2E8E-417F8A88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474" y="2525546"/>
            <a:ext cx="4592595" cy="3457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03779-BFEC-F1DD-26CF-1B2BFC82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9081" y="2525546"/>
            <a:ext cx="4592595" cy="3457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8F1E3-F949-A6BB-6A45-3256E0D44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2988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F5A1-8248-1B31-9E66-FBB9A35C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A2DB-9E27-1FD0-AA6B-22B6CD630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8376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4C703-3F49-83E9-683F-278FB646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5733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4150-F15B-9787-27C9-34D4CCC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302503"/>
            <a:ext cx="9315603" cy="1241405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rgbClr val="4F2C8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0DB-1FE9-3C26-9E41-219E6846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292" y="2622631"/>
            <a:ext cx="5674784" cy="34030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9DB-C669-E30A-CF0B-E510F10C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0334" y="2630569"/>
            <a:ext cx="3494947" cy="340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369C5-D557-4169-8321-43C682BA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626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F7B5-7E9C-E0FB-6BA7-CE453A86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52" y="1489685"/>
            <a:ext cx="9314986" cy="1244862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536-AEF4-BC39-C453-41FD91717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2740" y="2827979"/>
            <a:ext cx="6224798" cy="3183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A294A-65FF-9BA4-441D-F94EC173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2551" y="2827979"/>
            <a:ext cx="2817001" cy="318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709A9B-9ADC-2AAF-5EF6-B2CB46CD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3206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2D-AEEF-3229-B4A7-7826A93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472" y="1098166"/>
            <a:ext cx="9232728" cy="1088188"/>
          </a:xfrm>
        </p:spPr>
        <p:txBody>
          <a:bodyPr anchor="ctr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1675-0661-502A-66B6-6E89A9916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473" y="2432538"/>
            <a:ext cx="9232727" cy="37177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724F-836B-C6A4-476B-E64664CA5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883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B97-A88B-E012-A355-227EE8E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CD-D92E-4C3D-343F-D5F51FE3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474" y="2668043"/>
            <a:ext cx="9081369" cy="3508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27171-7EE9-BD93-78B7-109AE1690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26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F38-0C35-84F0-25EE-8C2DBABB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086249"/>
            <a:ext cx="9285480" cy="109424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A6B4-1A34-4460-2EBA-9B8B57B2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473" y="2373923"/>
            <a:ext cx="9285479" cy="3715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0AF5-1C93-ABED-4A4A-79E6233F0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002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BFD3-DCA7-B70C-53CC-BDAA787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3" y="1100363"/>
            <a:ext cx="9274801" cy="10859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631A-11B8-DC07-2E8E-417F8A88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474" y="2397369"/>
            <a:ext cx="4541529" cy="3779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03779-BFEC-F1DD-26CF-1B2BFC82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7746" y="2397369"/>
            <a:ext cx="4541529" cy="3779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8F1E3-F949-A6BB-6A45-3256E0D44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204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F5A1-8248-1B31-9E66-FBB9A35C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5" y="1100363"/>
            <a:ext cx="9467429" cy="10859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A2DB-9E27-1FD0-AA6B-22B6CD630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523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50C20-FE2B-FD83-A72A-0E6EAC8A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09615-400B-0741-9968-D94BBC2808FE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10D74-D6BE-953A-39FB-977A9930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8C35D-0928-CFAA-88BE-DCE1144A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4567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0D9E0-0CAE-585C-51DA-A396BDAE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05" y="2103437"/>
            <a:ext cx="10458071" cy="317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F2C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E8CB-AF9D-7383-5958-D8D087FA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7" y="1100363"/>
            <a:ext cx="9696028" cy="108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9C4F-09EA-C104-1D4E-A31283DC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44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4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E8CB-AF9D-7383-5958-D8D087FA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5" y="1406769"/>
            <a:ext cx="9245492" cy="4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9C4F-09EA-C104-1D4E-A31283DC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44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61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4F2C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E8CB-AF9D-7383-5958-D8D087FA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7" y="1100363"/>
            <a:ext cx="9696028" cy="108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9C4F-09EA-C104-1D4E-A31283DC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44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255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E8CB-AF9D-7383-5958-D8D087FA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75" y="1406769"/>
            <a:ext cx="9245492" cy="4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9C4F-09EA-C104-1D4E-A31283DC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44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051B-99A5-0347-B332-2E70EF8FB51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143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4F2C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C60A-9A72-3331-6A63-626B503AD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A3EBF-C549-938C-3119-2E4B41ADB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100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5D98-82EA-0378-C29F-ECFF47375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4B2F1-A8B6-94AB-9342-744C4995C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5281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1EF53-05C4-7451-D815-0467C5954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F50A3F-425C-3764-FF6D-95C1B3044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802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071F-1A15-7329-85C5-788211AC9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93D88-8B32-3AE1-A7D3-6F20E391A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267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BD7A-4F1B-971F-4DE5-2FC380C9B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AEE22-D761-4DB9-3BA0-3E1C63A8A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4765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469B22-9CB7-9B46-90D0-DDD206E26673}" vid="{2684B202-7124-2249-B8AE-A12ACDA672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469B22-9CB7-9B46-90D0-DDD206E26673}" vid="{CA51FEB5-07EA-C14A-989A-41F0B1CABCED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469B22-9CB7-9B46-90D0-DDD206E26673}" vid="{7BCB7A6B-6EB1-DE4B-B7F8-2BE798E7DEE1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469B22-9CB7-9B46-90D0-DDD206E26673}" vid="{D223C3BE-72B9-554C-9503-63B067574B00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469B22-9CB7-9B46-90D0-DDD206E26673}" vid="{47375B35-8C23-E64A-A3CC-1435324A659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Custom Design</vt:lpstr>
      <vt:lpstr>2_Custom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Pratchaya Leelapratchayanont</dc:creator>
  <cp:lastModifiedBy>Pratchaya Leelapratchayanont</cp:lastModifiedBy>
  <cp:revision>1</cp:revision>
  <dcterms:created xsi:type="dcterms:W3CDTF">2024-10-11T03:35:50Z</dcterms:created>
  <dcterms:modified xsi:type="dcterms:W3CDTF">2024-10-11T03:38:15Z</dcterms:modified>
</cp:coreProperties>
</file>